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62" r:id="rId2"/>
    <p:sldId id="263" r:id="rId3"/>
    <p:sldId id="264" r:id="rId4"/>
    <p:sldId id="287" r:id="rId5"/>
    <p:sldId id="288" r:id="rId6"/>
    <p:sldId id="289" r:id="rId7"/>
    <p:sldId id="291" r:id="rId8"/>
    <p:sldId id="297" r:id="rId9"/>
    <p:sldId id="270" r:id="rId10"/>
    <p:sldId id="271" r:id="rId11"/>
    <p:sldId id="284" r:id="rId12"/>
    <p:sldId id="293" r:id="rId13"/>
    <p:sldId id="294" r:id="rId14"/>
    <p:sldId id="29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96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114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244B5-C03B-4B60-9D2F-B549EBE61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When do the FCC rules NOT apply to the operation of an amateur station?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3439BD-DB55-46B2-88AA-3F6BA32E31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When operating a RACES station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When operating under special FEMA rules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When operating under special ARES rules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FCC rules always apply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FCC Rule: [97.103(a)] T2C01 HRLM (6 - 19)</a:t>
            </a:r>
          </a:p>
        </p:txBody>
      </p:sp>
    </p:spTree>
    <p:extLst>
      <p:ext uri="{BB962C8B-B14F-4D97-AF65-F5344CB8AC3E}">
        <p14:creationId xmlns:p14="http://schemas.microsoft.com/office/powerpoint/2010/main" val="41014947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570F3-0E66-4A73-9342-E5AE3E5BCB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What does the term “traffic” refer to in net operation?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BA1CE5-D0C2-4CC9-8610-522FA3702A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Messages exchanged by net stations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The number of stations checking in and out of a net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Operation by mobile or portable stations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Requests to activate the net by a served agency</a:t>
            </a:r>
          </a:p>
          <a:p>
            <a:r>
              <a:rPr lang="fr-FR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(A)  T2C05 HRLM (6 - 16)</a:t>
            </a:r>
          </a:p>
        </p:txBody>
      </p:sp>
    </p:spTree>
    <p:extLst>
      <p:ext uri="{BB962C8B-B14F-4D97-AF65-F5344CB8AC3E}">
        <p14:creationId xmlns:p14="http://schemas.microsoft.com/office/powerpoint/2010/main" val="2227761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F8FEA-6857-4E6C-856A-ABEF19C1E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What is the Amateur Radio Emergency Service (ARES)?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7CA711-8DE2-4613-A59D-E14377EB35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 group of licensed amateurs who have voluntarily registered their qualifications and equipment for communications duty in the public service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 group of licensed amateurs who are members of the military and who voluntarily agreed to provide message handling services in the case of an emergency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 training program that provides licensing courses for those interested in obtaining an amateur license to use during emergencies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 training program that certifies amateur operators for membership in the Radio Amateur Civil Emergency Service</a:t>
            </a:r>
          </a:p>
          <a:p>
            <a:pPr marL="0" indent="0"/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T2C06 HRLM (6 - 18)</a:t>
            </a:r>
          </a:p>
        </p:txBody>
      </p:sp>
    </p:spTree>
    <p:extLst>
      <p:ext uri="{BB962C8B-B14F-4D97-AF65-F5344CB8AC3E}">
        <p14:creationId xmlns:p14="http://schemas.microsoft.com/office/powerpoint/2010/main" val="29412233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BE1771-53A9-FA7D-162C-3A75D36A44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9B4E8-7F35-D534-8B11-1DF06AF4C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What is the Amateur Radio Emergency Service (ARES)?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D52AE8-3002-76A1-DA79-470BA8458B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 group of licensed amateurs who have voluntarily registered their qualifications and equipment for communications duty in the public service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 group of licensed amateurs who are members of the military and who voluntarily agreed to provide message handling services in the case of an emergency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 training program that provides licensing courses for those interested in obtaining an amateur license to use during emergencies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 training program that certifies amateur operators for membership in the Radio Amateur Civil Emergency Service</a:t>
            </a:r>
          </a:p>
          <a:p>
            <a:pPr marL="0" indent="0"/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(A) T2C06 HRLM (6 - 18)</a:t>
            </a:r>
          </a:p>
        </p:txBody>
      </p:sp>
    </p:spTree>
    <p:extLst>
      <p:ext uri="{BB962C8B-B14F-4D97-AF65-F5344CB8AC3E}">
        <p14:creationId xmlns:p14="http://schemas.microsoft.com/office/powerpoint/2010/main" val="32343021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70A2B3-D24D-5392-7EBD-282569C9F1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977378-C58E-8532-7A19-9E4CA4A9D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Which of the following is standard practice when you participate in a net?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2DB6A1-D8A5-D700-FCE2-F22C7DFC9B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417638"/>
            <a:ext cx="8229600" cy="4708525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When first responding to the net control station, transmit your call sign, name, and address as in the FCC database </a:t>
            </a:r>
          </a:p>
          <a:p>
            <a:pPr marL="457200" indent="-457200">
              <a:buAutoNum type="alphaUcPeriod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Record the time of each of your transmissions </a:t>
            </a:r>
          </a:p>
          <a:p>
            <a:pPr marL="457200" indent="-457200">
              <a:buAutoNum type="alphaUcPeriod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Unless you are reporting an emergency, transmit only when directed by the net control station </a:t>
            </a:r>
          </a:p>
          <a:p>
            <a:pPr marL="457200" indent="-457200">
              <a:buAutoNum type="alphaUcPeriod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All these choices are correct</a:t>
            </a:r>
          </a:p>
          <a:p>
            <a:pPr marL="0" indent="0"/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T2C07 HRLM (6 - 16)</a:t>
            </a:r>
          </a:p>
        </p:txBody>
      </p:sp>
    </p:spTree>
    <p:extLst>
      <p:ext uri="{BB962C8B-B14F-4D97-AF65-F5344CB8AC3E}">
        <p14:creationId xmlns:p14="http://schemas.microsoft.com/office/powerpoint/2010/main" val="20526365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77A61C-3465-A598-EBC1-FC72DEE9FB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78060-0255-13AC-6A20-8A0564D01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Which of the following is standard practice when you participate in a net?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0027B8-8EFF-4FE0-A763-4218A16505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417638"/>
            <a:ext cx="8229600" cy="4708525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When first responding to the net control station, transmit your call sign, name, and address as in the FCC database </a:t>
            </a:r>
          </a:p>
          <a:p>
            <a:pPr marL="457200" indent="-457200">
              <a:buAutoNum type="alphaUcPeriod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Record the time of each of your transmissions </a:t>
            </a:r>
          </a:p>
          <a:p>
            <a:pPr marL="457200" indent="-457200">
              <a:buAutoNum type="alphaUcPeriod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Unless you are reporting an emergency, transmit only when directed by the net control station </a:t>
            </a:r>
          </a:p>
          <a:p>
            <a:pPr marL="457200" indent="-457200">
              <a:buAutoNum type="alphaUcPeriod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All these choices are correct</a:t>
            </a:r>
          </a:p>
          <a:p>
            <a:pPr marL="0" indent="0"/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(C) T2C07 HRLM (6 - 16)</a:t>
            </a:r>
          </a:p>
        </p:txBody>
      </p:sp>
    </p:spTree>
    <p:extLst>
      <p:ext uri="{BB962C8B-B14F-4D97-AF65-F5344CB8AC3E}">
        <p14:creationId xmlns:p14="http://schemas.microsoft.com/office/powerpoint/2010/main" val="16875669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AC0F7-244D-4B77-B1C7-619424B81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Which of the following is a characteristic of good traffic handling?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53C48E-A669-4535-93BF-96CD91CF21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Passing messages exactly as received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Making decisions as to whether messages are worthy of relay or delivery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Ensuring that any newsworthy messages are relayed to the news media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T2C08 HRLM (6 - 17)</a:t>
            </a:r>
          </a:p>
        </p:txBody>
      </p:sp>
    </p:spTree>
    <p:extLst>
      <p:ext uri="{BB962C8B-B14F-4D97-AF65-F5344CB8AC3E}">
        <p14:creationId xmlns:p14="http://schemas.microsoft.com/office/powerpoint/2010/main" val="6708390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006D1-8302-454B-913C-687B60527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Which of the following is a characteristic of good traffic handling?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AD7D61-3684-4BCC-B1B2-B2DC930742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Passing messages exactly as received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Making decisions as to whether messages are worthy of relay or delivery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Ensuring that any newsworthy messages are relayed to the news media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All of these choices are correct</a:t>
            </a:r>
          </a:p>
          <a:p>
            <a:r>
              <a:rPr lang="fr-FR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(A)  T2C08 HRLM (6 - 17)</a:t>
            </a:r>
          </a:p>
        </p:txBody>
      </p:sp>
    </p:spTree>
    <p:extLst>
      <p:ext uri="{BB962C8B-B14F-4D97-AF65-F5344CB8AC3E}">
        <p14:creationId xmlns:p14="http://schemas.microsoft.com/office/powerpoint/2010/main" val="35522356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4EDC6-7D24-480B-AB84-4A2AB6481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Are amateur station control operators ever permitted to operate outside the frequency privileges of their license class?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C831A6-FDED-4E7F-A13B-5F8B17A230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No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Yes, but only when part of a FEMA emergency plan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Yes, but only when part of a RACES emergency plan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Yes, but only in situations involving the immediate safety of human life or protection of property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T2C09 HRLM (6 - 19)</a:t>
            </a:r>
          </a:p>
        </p:txBody>
      </p:sp>
    </p:spTree>
    <p:extLst>
      <p:ext uri="{BB962C8B-B14F-4D97-AF65-F5344CB8AC3E}">
        <p14:creationId xmlns:p14="http://schemas.microsoft.com/office/powerpoint/2010/main" val="26375751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275D9-1843-4E44-9EBF-FAF7BD78B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Are amateur station control operators ever permitted to operate outside the frequency privileges of their license class?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107952-B7BC-4B4C-9F93-EF419929E9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No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Yes, but only when part of a FEMA emergency plan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Yes, but only when part of a RACES emergency plan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Yes, but only in situations involving the immediate safety of human life or protection of property</a:t>
            </a:r>
          </a:p>
          <a:p>
            <a:r>
              <a:rPr lang="de-DE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(D)  T2C09 HRLM (6 - 19)</a:t>
            </a:r>
          </a:p>
        </p:txBody>
      </p:sp>
    </p:spTree>
    <p:extLst>
      <p:ext uri="{BB962C8B-B14F-4D97-AF65-F5344CB8AC3E}">
        <p14:creationId xmlns:p14="http://schemas.microsoft.com/office/powerpoint/2010/main" val="34435677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50D84B-73DE-410E-ABFC-41B405BDC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What information is contained in the preamble of a formal traffic message?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7095AF-3400-4C13-AA6F-688CA379C4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The email address of the originating station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The address of the intended recipient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The telephone number of the addressee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Information needed to track the message 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T2C10 HRLM (6 - 17)</a:t>
            </a:r>
          </a:p>
        </p:txBody>
      </p:sp>
    </p:spTree>
    <p:extLst>
      <p:ext uri="{BB962C8B-B14F-4D97-AF65-F5344CB8AC3E}">
        <p14:creationId xmlns:p14="http://schemas.microsoft.com/office/powerpoint/2010/main" val="1226187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6F56AA-99AD-4CA5-B598-973FAD8C0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solidFill>
                  <a:srgbClr val="000000"/>
                </a:solidFill>
                <a:latin typeface="Times New Roman" panose="02020603050405020304" pitchFamily="18" charset="0"/>
              </a:rPr>
              <a:t>When do the FCC rules NOT apply to the operation of an amateur station?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9CB840-4664-4F64-BA84-7CC7C79250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When operating a RACES station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When operating under special FEMA rules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When operating under special ARES rules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FCC rules always apply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(D) FCC Rule: [97.103(a)] T2C01 HRLM (6 - 19)</a:t>
            </a:r>
          </a:p>
        </p:txBody>
      </p:sp>
    </p:spTree>
    <p:extLst>
      <p:ext uri="{BB962C8B-B14F-4D97-AF65-F5344CB8AC3E}">
        <p14:creationId xmlns:p14="http://schemas.microsoft.com/office/powerpoint/2010/main" val="8640037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BBD03-A90C-4A03-87B3-5533D9D04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What information is contained in the preamble of a formal traffic message?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F9D263-9FC1-4925-83CC-435F544440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The email address of the originating station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The address of the intended recipient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The telephone number of the addressee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Information needed to track the message </a:t>
            </a:r>
          </a:p>
          <a:p>
            <a:r>
              <a:rPr lang="de-DE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(D)  T2C10 HRLM (6 - 17)</a:t>
            </a:r>
          </a:p>
        </p:txBody>
      </p:sp>
    </p:spTree>
    <p:extLst>
      <p:ext uri="{BB962C8B-B14F-4D97-AF65-F5344CB8AC3E}">
        <p14:creationId xmlns:p14="http://schemas.microsoft.com/office/powerpoint/2010/main" val="38846391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6B34B-1C36-4E34-B6FA-77B070101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What is meant by “check” in a radiogram header?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073FB8-98E3-4DC2-B2B1-4378E6681E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The number of words or word equivalents in the text portion of the message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The call sign of the originating station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A list of stations that have relayed the message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A box on the message form that indicates that the message was received and/or relayed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T2C11 HRLM (6 - 17)</a:t>
            </a:r>
          </a:p>
        </p:txBody>
      </p:sp>
    </p:spTree>
    <p:extLst>
      <p:ext uri="{BB962C8B-B14F-4D97-AF65-F5344CB8AC3E}">
        <p14:creationId xmlns:p14="http://schemas.microsoft.com/office/powerpoint/2010/main" val="2161679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963573-9F6C-ECB3-B151-9DB869E5A8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84DAA-FC3D-C880-A12F-1601E615E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What is meant by “check” in a radiogram header?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F4D932-67E9-D303-973B-99065A0706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The number of words or word equivalents in the text portion of the message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The call sign of the originating station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A list of stations that have relayed the message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A box on the message form that indicates that the message was received and/or relayed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(A) T2C11 HRLM (6 - 17)</a:t>
            </a:r>
          </a:p>
        </p:txBody>
      </p:sp>
    </p:spTree>
    <p:extLst>
      <p:ext uri="{BB962C8B-B14F-4D97-AF65-F5344CB8AC3E}">
        <p14:creationId xmlns:p14="http://schemas.microsoft.com/office/powerpoint/2010/main" val="3630226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2C6AE0-D0A3-4248-83F8-6D26FE7DBA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Which of the following are typical duties of a Net Control Station?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6842A8-22AA-444F-B83F-89DA013870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Choose the regular net meeting time and frequency 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Ensure that all stations checking into the net are properly licensed for operation on the net frequency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Call the net to order and direct communications between stations checking in 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All these choices are correct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indent="0"/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T2C02 HRLM (6 - 16)</a:t>
            </a:r>
          </a:p>
        </p:txBody>
      </p:sp>
    </p:spTree>
    <p:extLst>
      <p:ext uri="{BB962C8B-B14F-4D97-AF65-F5344CB8AC3E}">
        <p14:creationId xmlns:p14="http://schemas.microsoft.com/office/powerpoint/2010/main" val="3073399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DB05BF-48F1-B416-D0B1-1822CE9D9B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0F618-DA8D-39F6-11F0-7A89F08B2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Which of the following are typical duties of a Net Control Station?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AF01E7-5F83-0EDC-23FE-6B221AF342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Choose the regular net meeting time and frequency 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Ensure that all stations checking into the net are properly licensed for operation on the net frequency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Call the net to order and direct communications between stations checking in 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All these choices are correct </a:t>
            </a:r>
          </a:p>
          <a:p>
            <a:pPr marL="0" indent="0"/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(C) T2C02 HRLM (6 - 16)</a:t>
            </a:r>
          </a:p>
        </p:txBody>
      </p:sp>
    </p:spTree>
    <p:extLst>
      <p:ext uri="{BB962C8B-B14F-4D97-AF65-F5344CB8AC3E}">
        <p14:creationId xmlns:p14="http://schemas.microsoft.com/office/powerpoint/2010/main" val="2136662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FD7156-BEC1-05D9-13F6-1057BC4958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A6B4A-9C84-91F9-5C8E-75D4F8AE2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What technique is used to ensure that voice messages containing unusual words are received correctly?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715187-9478-1EA0-7984-B1F4F80795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Send the words by voice and Morse code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Speak very loudly into the microphone 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Spell the words using a standard phonetic alphabet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All these choices are correct</a:t>
            </a:r>
          </a:p>
          <a:p>
            <a:pPr marL="0" indent="0"/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T2C03 HRLM (6 - 17)</a:t>
            </a:r>
          </a:p>
        </p:txBody>
      </p:sp>
    </p:spTree>
    <p:extLst>
      <p:ext uri="{BB962C8B-B14F-4D97-AF65-F5344CB8AC3E}">
        <p14:creationId xmlns:p14="http://schemas.microsoft.com/office/powerpoint/2010/main" val="1331786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93DF71-5480-1BFF-1DAB-658104B3A8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821AB-487E-DF3B-8505-712BFF2A3F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What technique is used to ensure that voice messages containing unusual words are received correctly?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B49EC6-50E6-EA68-62B2-308C6DE5F3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Send the words by voice and Morse code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Speak very loudly into the microphone 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Spell the words using a standard phonetic alphabet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All these choices are correct</a:t>
            </a:r>
          </a:p>
          <a:p>
            <a:pPr marL="0" indent="0"/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(C) T2C03 HRLM (6 - 17)</a:t>
            </a:r>
          </a:p>
        </p:txBody>
      </p:sp>
    </p:spTree>
    <p:extLst>
      <p:ext uri="{BB962C8B-B14F-4D97-AF65-F5344CB8AC3E}">
        <p14:creationId xmlns:p14="http://schemas.microsoft.com/office/powerpoint/2010/main" val="758484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6488F7-49A8-05FD-BAB0-C06C152DD3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45674-6938-7D30-5BC8-9B07C47C8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What is RACES?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EF2CE8-D237-B0C3-EFBC-93278C2398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An emergency organization combining amateur radio and citizens band operators and frequencies 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An international radio experimentation society</a:t>
            </a:r>
          </a:p>
          <a:p>
            <a:pPr marL="457200" indent="-457200">
              <a:buAutoNum type="alphaUcPeriod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radio contest held in a short period, sometimes called a “sprint”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An FCC part 97 amateur radio service for civil defense communications during national emergencies</a:t>
            </a:r>
          </a:p>
          <a:p>
            <a:pPr marL="0" indent="0"/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T2C04 HRLM (6 - 18)</a:t>
            </a:r>
          </a:p>
          <a:p>
            <a:pPr marL="457200" indent="-457200">
              <a:buAutoNum type="alphaUcPeriod"/>
            </a:pPr>
            <a:endParaRPr lang="en-US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350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FC27E6-D9B3-7477-EFF3-3A20A02BB4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B9726-3FFE-173F-5BF8-78C10E737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What is RACES?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776132-3409-3378-20B9-B4918929D3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An emergency organization combining amateur radio and citizens band operators and frequencies 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An international radio experimentation society</a:t>
            </a:r>
          </a:p>
          <a:p>
            <a:pPr marL="457200" indent="-457200">
              <a:buAutoNum type="alphaUcPeriod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radio contest held in a short period, sometimes called a “sprint”</a:t>
            </a:r>
          </a:p>
          <a:p>
            <a:pPr marL="457200" indent="-457200">
              <a:buAutoNum type="alphaUcPeriod"/>
            </a:pP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An FCC part 97 amateur radio service for civil defense communications during national emergencies</a:t>
            </a:r>
          </a:p>
          <a:p>
            <a:pPr marL="0" indent="0"/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(D) T2C04 HRLM (6 - 18)</a:t>
            </a:r>
          </a:p>
          <a:p>
            <a:pPr marL="457200" indent="-457200">
              <a:buAutoNum type="alphaUcPeriod"/>
            </a:pPr>
            <a:endParaRPr lang="en-US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4211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EE52AF-CB7A-4CFF-AEB4-9F322FF2D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What does the term “traffic” refer to in net operation?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D5DAB9-F329-4DD5-AAD9-B33822F6D2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A.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M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essages exchanged by net stations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B. The number of stations checking in and out of a net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C. Operation by mobile or portable stations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D. Requests to activate the net by a served agency</a:t>
            </a:r>
          </a:p>
          <a:p>
            <a:r>
              <a:rPr lang="en-US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T2C05 HRLM (6 - 16)</a:t>
            </a:r>
          </a:p>
        </p:txBody>
      </p:sp>
    </p:spTree>
    <p:extLst>
      <p:ext uri="{BB962C8B-B14F-4D97-AF65-F5344CB8AC3E}">
        <p14:creationId xmlns:p14="http://schemas.microsoft.com/office/powerpoint/2010/main" val="1633715827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62</TotalTime>
  <Words>1477</Words>
  <Application>Microsoft Office PowerPoint</Application>
  <PresentationFormat>On-screen Show (4:3)</PresentationFormat>
  <Paragraphs>132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Times New Roman</vt:lpstr>
      <vt:lpstr>Module Theme</vt:lpstr>
      <vt:lpstr>When do the FCC rules NOT apply to the operation of an amateur station?</vt:lpstr>
      <vt:lpstr>When do the FCC rules NOT apply to the operation of an amateur station?</vt:lpstr>
      <vt:lpstr>Which of the following are typical duties of a Net Control Station?</vt:lpstr>
      <vt:lpstr>Which of the following are typical duties of a Net Control Station?</vt:lpstr>
      <vt:lpstr>What technique is used to ensure that voice messages containing unusual words are received correctly?</vt:lpstr>
      <vt:lpstr>What technique is used to ensure that voice messages containing unusual words are received correctly?</vt:lpstr>
      <vt:lpstr>What is RACES?</vt:lpstr>
      <vt:lpstr>What is RACES?</vt:lpstr>
      <vt:lpstr>What does the term “traffic” refer to in net operation?</vt:lpstr>
      <vt:lpstr>What does the term “traffic” refer to in net operation?</vt:lpstr>
      <vt:lpstr>What is the Amateur Radio Emergency Service (ARES)?</vt:lpstr>
      <vt:lpstr>What is the Amateur Radio Emergency Service (ARES)?</vt:lpstr>
      <vt:lpstr>Which of the following is standard practice when you participate in a net?</vt:lpstr>
      <vt:lpstr>Which of the following is standard practice when you participate in a net?</vt:lpstr>
      <vt:lpstr>Which of the following is a characteristic of good traffic handling? </vt:lpstr>
      <vt:lpstr>Which of the following is a characteristic of good traffic handling? </vt:lpstr>
      <vt:lpstr>Are amateur station control operators ever permitted to operate outside the frequency privileges of their license class?</vt:lpstr>
      <vt:lpstr>Are amateur station control operators ever permitted to operate outside the frequency privileges of their license class?</vt:lpstr>
      <vt:lpstr>What information is contained in the preamble of a formal traffic message?</vt:lpstr>
      <vt:lpstr>What information is contained in the preamble of a formal traffic message?</vt:lpstr>
      <vt:lpstr>What is meant by “check” in a radiogram header?</vt:lpstr>
      <vt:lpstr>What is meant by “check” in a radiogram header?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Eliza Croarkin</cp:lastModifiedBy>
  <cp:revision>17</cp:revision>
  <dcterms:created xsi:type="dcterms:W3CDTF">2014-03-12T18:09:47Z</dcterms:created>
  <dcterms:modified xsi:type="dcterms:W3CDTF">2025-05-01T16:57:04Z</dcterms:modified>
</cp:coreProperties>
</file>